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6" Type="http://schemas.openxmlformats.org/officeDocument/2006/relationships/image" Target="../media/image8.png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6" Type="http://schemas.openxmlformats.org/officeDocument/2006/relationships/image" Target="../media/image6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6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6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6" Type="http://schemas.openxmlformats.org/officeDocument/2006/relationships/image" Target="../media/image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19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4" t="25000" r="15900" b="50000"/>
          <a:stretch/>
        </p:blipFill>
        <p:spPr bwMode="auto">
          <a:xfrm>
            <a:off x="-30480" y="30480"/>
            <a:ext cx="8909304" cy="24079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015" t="47077" r="26196" b="45262"/>
          <a:stretch/>
        </p:blipFill>
        <p:spPr bwMode="auto">
          <a:xfrm>
            <a:off x="381000" y="1233948"/>
            <a:ext cx="3296393" cy="1204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907" t="69859" r="21435" b="18447"/>
          <a:stretch/>
        </p:blipFill>
        <p:spPr bwMode="auto">
          <a:xfrm>
            <a:off x="0" y="3114286"/>
            <a:ext cx="5491317" cy="1305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76200" y="2438400"/>
            <a:ext cx="2895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For t&lt;0 </a:t>
            </a:r>
            <a:r>
              <a:rPr lang="en-US" dirty="0"/>
              <a:t>the switch is </a:t>
            </a:r>
            <a:r>
              <a:rPr lang="en-US" dirty="0" smtClean="0"/>
              <a:t>closed</a:t>
            </a:r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089" t="76512" r="25062" b="16028"/>
          <a:stretch/>
        </p:blipFill>
        <p:spPr bwMode="auto">
          <a:xfrm>
            <a:off x="0" y="5080172"/>
            <a:ext cx="3655208" cy="103238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24" t="42591" r="50000" b="12803"/>
          <a:stretch/>
        </p:blipFill>
        <p:spPr bwMode="auto">
          <a:xfrm>
            <a:off x="5483943" y="2125890"/>
            <a:ext cx="3068662" cy="4587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19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55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98" t="32916" r="35971" b="33359"/>
          <a:stretch/>
        </p:blipFill>
        <p:spPr bwMode="auto">
          <a:xfrm>
            <a:off x="19664" y="22613"/>
            <a:ext cx="5923935" cy="36792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24" t="42591" r="50000" b="12803"/>
          <a:stretch/>
        </p:blipFill>
        <p:spPr bwMode="auto">
          <a:xfrm>
            <a:off x="5943599" y="22613"/>
            <a:ext cx="3068662" cy="4587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47" t="55000" r="54320" b="40000"/>
          <a:stretch/>
        </p:blipFill>
        <p:spPr bwMode="auto">
          <a:xfrm>
            <a:off x="970936" y="5015272"/>
            <a:ext cx="2133600" cy="71120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73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6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05" t="31250" r="14612" b="43333"/>
          <a:stretch/>
        </p:blipFill>
        <p:spPr bwMode="auto">
          <a:xfrm>
            <a:off x="86032" y="2458"/>
            <a:ext cx="8848194" cy="2316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4506" r="16473" b="10988"/>
          <a:stretch/>
        </p:blipFill>
        <p:spPr bwMode="auto">
          <a:xfrm>
            <a:off x="3066826" y="2343519"/>
            <a:ext cx="5867400" cy="43790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225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79" t="22916" r="13558" b="12994"/>
          <a:stretch/>
        </p:blipFill>
        <p:spPr bwMode="auto">
          <a:xfrm>
            <a:off x="0" y="240890"/>
            <a:ext cx="9114503" cy="6108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757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0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33" t="22708" r="31362" b="12291"/>
          <a:stretch/>
        </p:blipFill>
        <p:spPr bwMode="auto">
          <a:xfrm>
            <a:off x="1143000" y="0"/>
            <a:ext cx="6477000" cy="67812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930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3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906" t="34583" r="16018" b="16667"/>
          <a:stretch/>
        </p:blipFill>
        <p:spPr bwMode="auto">
          <a:xfrm>
            <a:off x="381000" y="457200"/>
            <a:ext cx="8023794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" name="Straight Connector 5"/>
          <p:cNvCxnSpPr/>
          <p:nvPr/>
        </p:nvCxnSpPr>
        <p:spPr>
          <a:xfrm>
            <a:off x="4724400" y="1295400"/>
            <a:ext cx="13716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257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77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99" t="26458" r="13792" b="42292"/>
          <a:stretch/>
        </p:blipFill>
        <p:spPr bwMode="auto">
          <a:xfrm>
            <a:off x="0" y="-15240"/>
            <a:ext cx="8503920" cy="2834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32" t="60182" r="46486" b="22480"/>
          <a:stretch/>
        </p:blipFill>
        <p:spPr bwMode="auto">
          <a:xfrm>
            <a:off x="6226277" y="2209800"/>
            <a:ext cx="2993923" cy="1826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2" name="Picture 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94" t="25538" r="15313" b="40296"/>
          <a:stretch/>
        </p:blipFill>
        <p:spPr bwMode="auto">
          <a:xfrm>
            <a:off x="-76200" y="3435015"/>
            <a:ext cx="6496484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32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9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83" t="37917" r="15783" b="17499"/>
          <a:stretch/>
        </p:blipFill>
        <p:spPr bwMode="auto">
          <a:xfrm>
            <a:off x="533400" y="381000"/>
            <a:ext cx="7828083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23425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6</Words>
  <Application>Microsoft Office PowerPoint</Application>
  <PresentationFormat>On-screen Show (4:3)</PresentationFormat>
  <Paragraphs>1</Paragraphs>
  <Slides>9</Slides>
  <Notes>0</Notes>
  <HiddenSlides>0</HiddenSlides>
  <MMClips>7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Habib</dc:creator>
  <cp:lastModifiedBy>Windows User</cp:lastModifiedBy>
  <cp:revision>10</cp:revision>
  <dcterms:created xsi:type="dcterms:W3CDTF">2006-08-16T00:00:00Z</dcterms:created>
  <dcterms:modified xsi:type="dcterms:W3CDTF">2020-10-08T06:31:45Z</dcterms:modified>
</cp:coreProperties>
</file>

<file path=docProps/thumbnail.jpeg>
</file>